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3" r:id="rId5"/>
  </p:sldMasterIdLst>
  <p:notesMasterIdLst>
    <p:notesMasterId r:id="rId13"/>
  </p:notesMasterIdLst>
  <p:handoutMasterIdLst>
    <p:handoutMasterId r:id="rId14"/>
  </p:handoutMasterIdLst>
  <p:sldIdLst>
    <p:sldId id="258" r:id="rId6"/>
    <p:sldId id="675" r:id="rId7"/>
    <p:sldId id="847" r:id="rId8"/>
    <p:sldId id="848" r:id="rId9"/>
    <p:sldId id="846" r:id="rId10"/>
    <p:sldId id="845" r:id="rId11"/>
    <p:sldId id="84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C0549-7ABE-4733-B01C-ABB21621CA58}" v="7" dt="2025-11-11T20:35:39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87560" autoAdjust="0"/>
  </p:normalViewPr>
  <p:slideViewPr>
    <p:cSldViewPr snapToGrid="0" snapToObjects="1">
      <p:cViewPr varScale="1">
        <p:scale>
          <a:sx n="55" d="100"/>
          <a:sy n="55" d="100"/>
        </p:scale>
        <p:origin x="1092" y="44"/>
      </p:cViewPr>
      <p:guideLst/>
    </p:cSldViewPr>
  </p:slideViewPr>
  <p:outlineViewPr>
    <p:cViewPr>
      <p:scale>
        <a:sx n="33" d="100"/>
        <a:sy n="33" d="100"/>
      </p:scale>
      <p:origin x="0" y="-312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man, Aaron T." userId="a0436497-83dc-436c-baa6-b2314d32af82" providerId="ADAL" clId="{66F85593-F382-44DF-8C76-B2F05B8EE013}"/>
    <pc:docChg chg="custSel addSld delSld modSld sldOrd delMainMaster">
      <pc:chgData name="Seaman, Aaron T." userId="a0436497-83dc-436c-baa6-b2314d32af82" providerId="ADAL" clId="{66F85593-F382-44DF-8C76-B2F05B8EE013}" dt="2025-11-11T20:35:39.918" v="445"/>
      <pc:docMkLst>
        <pc:docMk/>
      </pc:docMkLst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345331924" sldId="256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58721877" sldId="257"/>
        </pc:sldMkLst>
      </pc:sldChg>
      <pc:sldChg chg="addSp delSp modSp mod modNotesTx">
        <pc:chgData name="Seaman, Aaron T." userId="a0436497-83dc-436c-baa6-b2314d32af82" providerId="ADAL" clId="{66F85593-F382-44DF-8C76-B2F05B8EE013}" dt="2025-11-11T16:37:10.441" v="37" actId="20577"/>
        <pc:sldMkLst>
          <pc:docMk/>
          <pc:sldMk cId="3892510878" sldId="258"/>
        </pc:sldMkLst>
        <pc:spChg chg="mod">
          <ac:chgData name="Seaman, Aaron T." userId="a0436497-83dc-436c-baa6-b2314d32af82" providerId="ADAL" clId="{66F85593-F382-44DF-8C76-B2F05B8EE013}" dt="2025-11-11T16:36:21.633" v="30" actId="20577"/>
          <ac:spMkLst>
            <pc:docMk/>
            <pc:sldMk cId="3892510878" sldId="258"/>
            <ac:spMk id="2" creationId="{59480B23-7308-1745-A1A9-A5522BA49EE8}"/>
          </ac:spMkLst>
        </pc:spChg>
        <pc:spChg chg="del">
          <ac:chgData name="Seaman, Aaron T." userId="a0436497-83dc-436c-baa6-b2314d32af82" providerId="ADAL" clId="{66F85593-F382-44DF-8C76-B2F05B8EE013}" dt="2025-11-11T16:37:00.841" v="36" actId="478"/>
          <ac:spMkLst>
            <pc:docMk/>
            <pc:sldMk cId="3892510878" sldId="258"/>
            <ac:spMk id="3" creationId="{69BA592B-F47E-BF8D-BF47-58629FC0075C}"/>
          </ac:spMkLst>
        </pc:spChg>
        <pc:spChg chg="mod">
          <ac:chgData name="Seaman, Aaron T." userId="a0436497-83dc-436c-baa6-b2314d32af82" providerId="ADAL" clId="{66F85593-F382-44DF-8C76-B2F05B8EE013}" dt="2025-11-11T16:36:56.673" v="35" actId="20577"/>
          <ac:spMkLst>
            <pc:docMk/>
            <pc:sldMk cId="3892510878" sldId="258"/>
            <ac:spMk id="13" creationId="{6C5EE2B8-026E-D04B-8925-60FA6F76C380}"/>
          </ac:spMkLst>
        </pc:spChg>
        <pc:picChg chg="add mod">
          <ac:chgData name="Seaman, Aaron T." userId="a0436497-83dc-436c-baa6-b2314d32af82" providerId="ADAL" clId="{66F85593-F382-44DF-8C76-B2F05B8EE013}" dt="2025-11-11T16:36:50.408" v="32" actId="1076"/>
          <ac:picMkLst>
            <pc:docMk/>
            <pc:sldMk cId="3892510878" sldId="258"/>
            <ac:picMk id="4" creationId="{FD772C85-A186-D00E-BC88-99A75C73B72A}"/>
          </ac:picMkLst>
        </pc:picChg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100111894" sldId="273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798777368" sldId="275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593057004" sldId="309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0" sldId="611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586984815" sldId="614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0" sldId="620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533266753" sldId="625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629217187" sldId="630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583554378" sldId="663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25307938" sldId="664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416771540" sldId="674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155187862" sldId="681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50368299" sldId="830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974895449" sldId="831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985536728" sldId="832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335562732" sldId="833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485577669" sldId="834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078501625" sldId="839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484475637" sldId="843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100670668" sldId="845"/>
        </pc:sldMkLst>
      </pc:sldChg>
      <pc:sldChg chg="addSp delSp modSp new mod">
        <pc:chgData name="Seaman, Aaron T." userId="a0436497-83dc-436c-baa6-b2314d32af82" providerId="ADAL" clId="{66F85593-F382-44DF-8C76-B2F05B8EE013}" dt="2025-11-11T17:13:58.059" v="282" actId="207"/>
        <pc:sldMkLst>
          <pc:docMk/>
          <pc:sldMk cId="3335901768" sldId="845"/>
        </pc:sldMkLst>
        <pc:spChg chg="del">
          <ac:chgData name="Seaman, Aaron T." userId="a0436497-83dc-436c-baa6-b2314d32af82" providerId="ADAL" clId="{66F85593-F382-44DF-8C76-B2F05B8EE013}" dt="2025-11-11T16:48:06.910" v="40" actId="478"/>
          <ac:spMkLst>
            <pc:docMk/>
            <pc:sldMk cId="3335901768" sldId="845"/>
            <ac:spMk id="2" creationId="{C38DF7E8-9948-678B-6F8F-E7087F291D21}"/>
          </ac:spMkLst>
        </pc:spChg>
        <pc:spChg chg="del">
          <ac:chgData name="Seaman, Aaron T." userId="a0436497-83dc-436c-baa6-b2314d32af82" providerId="ADAL" clId="{66F85593-F382-44DF-8C76-B2F05B8EE013}" dt="2025-11-11T16:48:08.154" v="41" actId="478"/>
          <ac:spMkLst>
            <pc:docMk/>
            <pc:sldMk cId="3335901768" sldId="845"/>
            <ac:spMk id="3" creationId="{62410855-262C-3B2D-9546-6343CAB1EAA4}"/>
          </ac:spMkLst>
        </pc:spChg>
        <pc:spChg chg="add mod">
          <ac:chgData name="Seaman, Aaron T." userId="a0436497-83dc-436c-baa6-b2314d32af82" providerId="ADAL" clId="{66F85593-F382-44DF-8C76-B2F05B8EE013}" dt="2025-11-11T17:13:58.059" v="282" actId="207"/>
          <ac:spMkLst>
            <pc:docMk/>
            <pc:sldMk cId="3335901768" sldId="845"/>
            <ac:spMk id="5" creationId="{7D0849BD-D7C2-E721-D73A-2B02394BB3C2}"/>
          </ac:spMkLst>
        </pc:spChg>
        <pc:graphicFrameChg chg="add mod">
          <ac:chgData name="Seaman, Aaron T." userId="a0436497-83dc-436c-baa6-b2314d32af82" providerId="ADAL" clId="{66F85593-F382-44DF-8C76-B2F05B8EE013}" dt="2025-11-11T16:49:38.927" v="47" actId="14100"/>
          <ac:graphicFrameMkLst>
            <pc:docMk/>
            <pc:sldMk cId="3335901768" sldId="845"/>
            <ac:graphicFrameMk id="4" creationId="{4F812DDE-81C3-44EC-88F6-D1C8001719AB}"/>
          </ac:graphicFrameMkLst>
        </pc:graphicFrameChg>
      </pc:sldChg>
      <pc:sldChg chg="addSp delSp modSp new mod ord modClrScheme chgLayout">
        <pc:chgData name="Seaman, Aaron T." userId="a0436497-83dc-436c-baa6-b2314d32af82" providerId="ADAL" clId="{66F85593-F382-44DF-8C76-B2F05B8EE013}" dt="2025-11-11T17:14:41.949" v="284"/>
        <pc:sldMkLst>
          <pc:docMk/>
          <pc:sldMk cId="4258479585" sldId="846"/>
        </pc:sldMkLst>
        <pc:spChg chg="mod ord">
          <ac:chgData name="Seaman, Aaron T." userId="a0436497-83dc-436c-baa6-b2314d32af82" providerId="ADAL" clId="{66F85593-F382-44DF-8C76-B2F05B8EE013}" dt="2025-11-11T16:59:58.154" v="118" actId="27636"/>
          <ac:spMkLst>
            <pc:docMk/>
            <pc:sldMk cId="4258479585" sldId="846"/>
            <ac:spMk id="2" creationId="{5854B9C1-D939-4975-47A7-11E4B9559D64}"/>
          </ac:spMkLst>
        </pc:spChg>
        <pc:spChg chg="del mod ord">
          <ac:chgData name="Seaman, Aaron T." userId="a0436497-83dc-436c-baa6-b2314d32af82" providerId="ADAL" clId="{66F85593-F382-44DF-8C76-B2F05B8EE013}" dt="2025-11-11T16:59:58.137" v="117" actId="700"/>
          <ac:spMkLst>
            <pc:docMk/>
            <pc:sldMk cId="4258479585" sldId="846"/>
            <ac:spMk id="3" creationId="{7EC8ED77-2A49-F021-03C7-8C546C526C28}"/>
          </ac:spMkLst>
        </pc:spChg>
        <pc:spChg chg="mod ord">
          <ac:chgData name="Seaman, Aaron T." userId="a0436497-83dc-436c-baa6-b2314d32af82" providerId="ADAL" clId="{66F85593-F382-44DF-8C76-B2F05B8EE013}" dt="2025-11-11T16:59:58.137" v="117" actId="700"/>
          <ac:spMkLst>
            <pc:docMk/>
            <pc:sldMk cId="4258479585" sldId="846"/>
            <ac:spMk id="4" creationId="{E7BB009B-76F4-03DE-C1AC-1D220BA8CDC1}"/>
          </ac:spMkLst>
        </pc:spChg>
        <pc:spChg chg="add del mod ord">
          <ac:chgData name="Seaman, Aaron T." userId="a0436497-83dc-436c-baa6-b2314d32af82" providerId="ADAL" clId="{66F85593-F382-44DF-8C76-B2F05B8EE013}" dt="2025-11-11T17:00:45.446" v="119" actId="478"/>
          <ac:spMkLst>
            <pc:docMk/>
            <pc:sldMk cId="4258479585" sldId="846"/>
            <ac:spMk id="5" creationId="{38ED86B3-81A9-670C-F2C1-E6599EE5BF6B}"/>
          </ac:spMkLst>
        </pc:spChg>
        <pc:picChg chg="add">
          <ac:chgData name="Seaman, Aaron T." userId="a0436497-83dc-436c-baa6-b2314d32af82" providerId="ADAL" clId="{66F85593-F382-44DF-8C76-B2F05B8EE013}" dt="2025-11-11T17:00:46.847" v="120" actId="22"/>
          <ac:picMkLst>
            <pc:docMk/>
            <pc:sldMk cId="4258479585" sldId="846"/>
            <ac:picMk id="7" creationId="{5245F263-4382-50C5-88DC-B6C96B31D5B3}"/>
          </ac:picMkLst>
        </pc:picChg>
      </pc:sldChg>
      <pc:sldChg chg="modSp new mod">
        <pc:chgData name="Seaman, Aaron T." userId="a0436497-83dc-436c-baa6-b2314d32af82" providerId="ADAL" clId="{66F85593-F382-44DF-8C76-B2F05B8EE013}" dt="2025-11-11T17:32:08.429" v="385" actId="20577"/>
        <pc:sldMkLst>
          <pc:docMk/>
          <pc:sldMk cId="2516850358" sldId="847"/>
        </pc:sldMkLst>
        <pc:spChg chg="mod">
          <ac:chgData name="Seaman, Aaron T." userId="a0436497-83dc-436c-baa6-b2314d32af82" providerId="ADAL" clId="{66F85593-F382-44DF-8C76-B2F05B8EE013}" dt="2025-11-11T17:28:24.498" v="335" actId="20577"/>
          <ac:spMkLst>
            <pc:docMk/>
            <pc:sldMk cId="2516850358" sldId="847"/>
            <ac:spMk id="2" creationId="{2567F499-3B36-5A61-BB23-B44677B2D901}"/>
          </ac:spMkLst>
        </pc:spChg>
        <pc:spChg chg="mod">
          <ac:chgData name="Seaman, Aaron T." userId="a0436497-83dc-436c-baa6-b2314d32af82" providerId="ADAL" clId="{66F85593-F382-44DF-8C76-B2F05B8EE013}" dt="2025-11-11T17:32:08.429" v="385" actId="20577"/>
          <ac:spMkLst>
            <pc:docMk/>
            <pc:sldMk cId="2516850358" sldId="847"/>
            <ac:spMk id="3" creationId="{085A7824-7156-670B-B2A1-C92FFF037018}"/>
          </ac:spMkLst>
        </pc:spChg>
      </pc:sldChg>
      <pc:sldChg chg="addSp delSp modSp new mod modClrScheme chgLayout">
        <pc:chgData name="Seaman, Aaron T." userId="a0436497-83dc-436c-baa6-b2314d32af82" providerId="ADAL" clId="{66F85593-F382-44DF-8C76-B2F05B8EE013}" dt="2025-11-11T20:35:39.918" v="445"/>
        <pc:sldMkLst>
          <pc:docMk/>
          <pc:sldMk cId="2547001828" sldId="848"/>
        </pc:sldMkLst>
        <pc:spChg chg="mod ord">
          <ac:chgData name="Seaman, Aaron T." userId="a0436497-83dc-436c-baa6-b2314d32af82" providerId="ADAL" clId="{66F85593-F382-44DF-8C76-B2F05B8EE013}" dt="2025-11-11T20:33:23.812" v="444" actId="27636"/>
          <ac:spMkLst>
            <pc:docMk/>
            <pc:sldMk cId="2547001828" sldId="848"/>
            <ac:spMk id="2" creationId="{5F5B88B5-1209-4BF2-7E70-AD9C5BA991B7}"/>
          </ac:spMkLst>
        </pc:spChg>
        <pc:spChg chg="del mod ord">
          <ac:chgData name="Seaman, Aaron T." userId="a0436497-83dc-436c-baa6-b2314d32af82" providerId="ADAL" clId="{66F85593-F382-44DF-8C76-B2F05B8EE013}" dt="2025-11-11T20:33:23.754" v="443" actId="700"/>
          <ac:spMkLst>
            <pc:docMk/>
            <pc:sldMk cId="2547001828" sldId="848"/>
            <ac:spMk id="3" creationId="{F26F7F1F-E6A6-3523-8BBB-D6A186D08FF9}"/>
          </ac:spMkLst>
        </pc:spChg>
        <pc:spChg chg="mod ord">
          <ac:chgData name="Seaman, Aaron T." userId="a0436497-83dc-436c-baa6-b2314d32af82" providerId="ADAL" clId="{66F85593-F382-44DF-8C76-B2F05B8EE013}" dt="2025-11-11T20:33:23.754" v="443" actId="700"/>
          <ac:spMkLst>
            <pc:docMk/>
            <pc:sldMk cId="2547001828" sldId="848"/>
            <ac:spMk id="4" creationId="{B0CEE398-D589-6BF1-9200-B92299E08296}"/>
          </ac:spMkLst>
        </pc:spChg>
        <pc:spChg chg="add del mod ord">
          <ac:chgData name="Seaman, Aaron T." userId="a0436497-83dc-436c-baa6-b2314d32af82" providerId="ADAL" clId="{66F85593-F382-44DF-8C76-B2F05B8EE013}" dt="2025-11-11T20:35:39.918" v="445"/>
          <ac:spMkLst>
            <pc:docMk/>
            <pc:sldMk cId="2547001828" sldId="848"/>
            <ac:spMk id="5" creationId="{2FA70E41-244F-8122-1AD7-C4F6853FB75A}"/>
          </ac:spMkLst>
        </pc:spChg>
        <pc:picChg chg="add mod">
          <ac:chgData name="Seaman, Aaron T." userId="a0436497-83dc-436c-baa6-b2314d32af82" providerId="ADAL" clId="{66F85593-F382-44DF-8C76-B2F05B8EE013}" dt="2025-11-11T20:35:39.918" v="445"/>
          <ac:picMkLst>
            <pc:docMk/>
            <pc:sldMk cId="2547001828" sldId="848"/>
            <ac:picMk id="1026" creationId="{FACC4C04-B98F-61FE-4304-B144D1A89555}"/>
          </ac:picMkLst>
        </pc:picChg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576189054" sldId="855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7625148" sldId="856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029875222" sldId="857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696459464" sldId="865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0" sldId="866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823118103" sldId="869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105947721" sldId="871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723662954" sldId="873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74694883" sldId="878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779976932" sldId="879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414303698" sldId="880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2024398242" sldId="881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3085666770" sldId="883"/>
        </pc:sldMkLst>
      </pc:sldChg>
      <pc:sldChg chg="del">
        <pc:chgData name="Seaman, Aaron T." userId="a0436497-83dc-436c-baa6-b2314d32af82" providerId="ADAL" clId="{66F85593-F382-44DF-8C76-B2F05B8EE013}" dt="2025-11-11T16:45:45.117" v="38" actId="47"/>
        <pc:sldMkLst>
          <pc:docMk/>
          <pc:sldMk cId="1350893842" sldId="884"/>
        </pc:sldMkLst>
      </pc:sldChg>
      <pc:sldMasterChg chg="delSldLayout">
        <pc:chgData name="Seaman, Aaron T." userId="a0436497-83dc-436c-baa6-b2314d32af82" providerId="ADAL" clId="{66F85593-F382-44DF-8C76-B2F05B8EE013}" dt="2025-11-11T16:45:45.117" v="38" actId="47"/>
        <pc:sldMasterMkLst>
          <pc:docMk/>
          <pc:sldMasterMk cId="2970061491" sldId="2147483648"/>
        </pc:sldMasterMkLst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2970061491" sldId="2147483648"/>
            <pc:sldLayoutMk cId="2980578961" sldId="2147483694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2970061491" sldId="2147483648"/>
            <pc:sldLayoutMk cId="2045040564" sldId="2147483726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2970061491" sldId="2147483648"/>
            <pc:sldLayoutMk cId="746479196" sldId="2147483727"/>
          </pc:sldLayoutMkLst>
        </pc:sldLayoutChg>
      </pc:sldMasterChg>
      <pc:sldMasterChg chg="del delSldLayout">
        <pc:chgData name="Seaman, Aaron T." userId="a0436497-83dc-436c-baa6-b2314d32af82" providerId="ADAL" clId="{66F85593-F382-44DF-8C76-B2F05B8EE013}" dt="2025-11-11T16:45:45.117" v="38" actId="47"/>
        <pc:sldMasterMkLst>
          <pc:docMk/>
          <pc:sldMasterMk cId="100406505" sldId="2147483699"/>
        </pc:sldMasterMkLst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4274051242" sldId="2147483700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1878132957" sldId="2147483701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3169291111" sldId="2147483702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1938048860" sldId="2147483703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112710565" sldId="2147483704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966769622" sldId="2147483705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611698810" sldId="2147483706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2012037486" sldId="2147483707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3539943450" sldId="2147483708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978706495" sldId="2147483709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2844238317" sldId="2147483710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3947542471" sldId="2147483711"/>
          </pc:sldLayoutMkLst>
        </pc:sldLayoutChg>
        <pc:sldLayoutChg chg="del">
          <pc:chgData name="Seaman, Aaron T." userId="a0436497-83dc-436c-baa6-b2314d32af82" providerId="ADAL" clId="{66F85593-F382-44DF-8C76-B2F05B8EE013}" dt="2025-11-11T16:45:45.117" v="38" actId="47"/>
          <pc:sldLayoutMkLst>
            <pc:docMk/>
            <pc:sldMasterMk cId="100406505" sldId="2147483699"/>
            <pc:sldLayoutMk cId="4120102866" sldId="21474837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5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931628" cy="184708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EBA0026-8676-FC4D-B8E3-23D67CC31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56D6AE6-8806-5841-BD04-7C1509FA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6" y="1774217"/>
            <a:ext cx="694875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F79387AB-96AB-3C45-A320-91F134DB3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89510"/>
            <a:ext cx="7715250" cy="1331865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578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50741"/>
            <a:ext cx="7715250" cy="3892859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ABEBFC15-B7A4-FB4F-B562-C691AE531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D5845-E94B-FC44-882C-248EE3B0A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289198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76838"/>
            <a:ext cx="360016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279146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66786"/>
            <a:ext cx="3600168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FB445FB3-9F03-6E45-A046-D32E1D8AA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A149722-E418-5049-AB8B-86D90151F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686758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1686756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2674396"/>
            <a:ext cx="2230029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168675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2674396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2A845926-60C8-4F49-ABF0-3DC9E8370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07D8975-2D7E-8541-B9BA-B4ACB2453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643188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0285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0285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958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958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0557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56311" y="167670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6311" y="2664346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B052AD83-662D-804A-9C50-78BD2D9F7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9F774AF-F9D8-314F-ADA4-4C6BF856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7716440" cy="329184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7716440" cy="754602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row text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38019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11376"/>
            <a:ext cx="7716440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44628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80501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93705"/>
            <a:ext cx="7716440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26956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34AAC5E4-D04D-AA43-9A77-008D2409B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5C6E8E-B090-754E-BB4D-53EC4364A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9830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21424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54675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20213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83657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16908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62772" y="1688512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62773" y="2121764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62773" y="3223178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62774" y="3656430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62775" y="4685411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62776" y="5118662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5AA78D2-879D-BC4F-9774-9CE61C81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5EBCFD2-248B-A44E-AEE6-8987ECBEC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7" y="2120011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2660476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5571" y="280360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5573" y="3236853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3691764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5574" y="387014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5576" y="4303394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714380" y="478519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5573" y="4988550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5574" y="5421802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50622" y="1688232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50623" y="2121485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51817" y="2805075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51819" y="3238327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851820" y="3871616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851822" y="4304868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851819" y="4990024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851820" y="5423276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The University of Iowa">
            <a:extLst>
              <a:ext uri="{FF2B5EF4-FFF2-40B4-BE49-F238E27FC236}">
                <a16:creationId xmlns:a16="http://schemas.microsoft.com/office/drawing/2014/main" id="{2DA8F900-4BB3-134B-A7DE-0A6F63695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B5B719EA-A20E-994C-8EEE-69E62E50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756430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37816"/>
            <a:ext cx="360016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711994" y="3790765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539" y="4109427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8540" y="4590814"/>
            <a:ext cx="3600164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9385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746378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27764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29457" y="4099375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29458" y="4580761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70498093-055A-1249-80EE-EB69C10A9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EEADFDD-6D39-8041-B44B-CC11D0FD5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141220" y="2469136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2385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04928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37472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9F9D999-694A-C64C-9BA8-FF37455DD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000685F-E841-A44D-AC9C-173BD5E3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4" name="Picture Placeholder 50">
            <a:extLst>
              <a:ext uri="{FF2B5EF4-FFF2-40B4-BE49-F238E27FC236}">
                <a16:creationId xmlns:a16="http://schemas.microsoft.com/office/drawing/2014/main" id="{F52BFEB6-775B-5540-A1D7-F6E3DDCDB8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73763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50">
            <a:extLst>
              <a:ext uri="{FF2B5EF4-FFF2-40B4-BE49-F238E27FC236}">
                <a16:creationId xmlns:a16="http://schemas.microsoft.com/office/drawing/2014/main" id="{3B2767A3-945C-8A48-8F63-467E5E2A4DD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6307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6102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7272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4078664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4078664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4078663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A13C9DCC-5284-6A4A-A857-E196C97A3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E85593F-9DA3-E843-83EA-BB61BA6E5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1D17A9-33ED-0C42-9E29-A5641F8C0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59924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569A0A84-E625-844B-BFE2-C1C6287E29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0329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736D78-B363-E54C-9445-910A8845B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3747" y="2265939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AE5BD224-C6F0-A44B-8415-008E871A70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60374" y="2552669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858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5" y="1774217"/>
            <a:ext cx="6874669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2BFB147F-9BD6-AA42-8D58-18E266C69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6484" y="150"/>
            <a:ext cx="2020330" cy="9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4073057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4" name="Picture 33" descr="The University of Iowa">
            <a:extLst>
              <a:ext uri="{FF2B5EF4-FFF2-40B4-BE49-F238E27FC236}">
                <a16:creationId xmlns:a16="http://schemas.microsoft.com/office/drawing/2014/main" id="{E6A101F6-A986-EA4C-85FF-846F802DF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BA4A05F-7745-F24C-BB9F-0EF0456B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94BC38-28A2-BC4E-9A38-652E9790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278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EB5B93C-855D-1841-B46E-5C7DC4474C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69656" y="2531257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8EAE07-826D-E648-AD1B-C375586F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5813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6B4B3321-3FE0-F24B-B46D-CBEB820F0D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05973" y="2546988"/>
            <a:ext cx="806295" cy="79844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422DB-51E9-564F-9FE0-BE73E0376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7656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E216002-26D5-D44D-B1E3-F7FFA5933B3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67368" y="2546987"/>
            <a:ext cx="825546" cy="81750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48D4D-6BD9-F24C-955D-9701360F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961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E602C083-BC5F-514B-8FA9-A814C3E27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6775" y="2525203"/>
            <a:ext cx="825548" cy="81750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94" y="1684461"/>
            <a:ext cx="237767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54891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4264538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1836" y="1677611"/>
            <a:ext cx="2240483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537679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4253301"/>
            <a:ext cx="2230029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81" y="1684461"/>
            <a:ext cx="237514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537679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4253301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366D8D2D-32DD-794A-9976-853EF6500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6934CAC-A1D4-6545-B8FE-B5DAC1E7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994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58088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2695022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2722790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2722791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1805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4678050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4682218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4682219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6272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6661077" y="1680693"/>
            <a:ext cx="176202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6656311" y="354891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656311" y="4230000"/>
            <a:ext cx="176915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5841833A-DC48-1341-8CED-2C33FF13E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532311-74A6-524D-8B7C-520D61A0A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94" y="498296"/>
            <a:ext cx="3945731" cy="896116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686758"/>
            <a:ext cx="3943351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8651" y="1"/>
            <a:ext cx="37719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The University of Iowa">
            <a:extLst>
              <a:ext uri="{FF2B5EF4-FFF2-40B4-BE49-F238E27FC236}">
                <a16:creationId xmlns:a16="http://schemas.microsoft.com/office/drawing/2014/main" id="{AEE57422-8581-D940-B95A-28BB5FA8E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890DD7-288C-3F48-AC5A-4CC0C37D9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34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65126"/>
            <a:ext cx="3940879" cy="1331865"/>
          </a:xfrm>
        </p:spPr>
        <p:txBody>
          <a:bodyPr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426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962386"/>
            <a:ext cx="3949838" cy="3981214"/>
          </a:xfrm>
        </p:spPr>
        <p:txBody>
          <a:bodyPr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9627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5223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9627" y="3234551"/>
            <a:ext cx="3774374" cy="31638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BF0FB327-46C7-CA4D-9F47-B21B9F7D7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0A57B74-2163-4C4B-BFF2-0F1E68BF3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45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94" y="494273"/>
            <a:ext cx="7717631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1994" y="13100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1994" y="1570038"/>
            <a:ext cx="7717631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34AAA98D-AE4C-3B41-A01C-8A57BF73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1FD608-F8D8-AF42-97E8-83F5C7F92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14770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B9834-3ABC-DD48-8F8B-7C2FACEC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1287" y="3087124"/>
            <a:ext cx="2015280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994" y="4789293"/>
            <a:ext cx="292608" cy="30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435" y="4789292"/>
            <a:ext cx="1719072" cy="300082"/>
          </a:xfr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803454" y="4864147"/>
            <a:ext cx="146304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1287" y="-1189"/>
            <a:ext cx="2015279" cy="96327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F85C9B-9D4B-D642-BBFB-CDE025D69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03884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763" y="3105910"/>
            <a:ext cx="2020329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711993" y="4770260"/>
            <a:ext cx="292608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825" y="4770260"/>
            <a:ext cx="1719072" cy="30008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3454" y="4845115"/>
            <a:ext cx="146304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68762" y="-581"/>
            <a:ext cx="2020330" cy="96206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229810"/>
            <a:ext cx="7886700" cy="1311454"/>
          </a:xfrm>
        </p:spPr>
        <p:txBody>
          <a:bodyPr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1793124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2595562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7720" cy="2431224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4"/>
            <a:ext cx="4616795" cy="404721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81555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9BBB92-B5AB-3E46-A519-2A2BBFF13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622"/>
            <a:ext cx="2015279" cy="959656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3367174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Closing Slide Header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730595" y="3029213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2463765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8762" y="0"/>
            <a:ext cx="2020330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4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7CF180-F13D-4778-BD5F-BD431BA78F2A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DDCA0-C1FB-4DC2-8FB7-78EE7D36A9C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940E98-1D85-44CE-AC68-0E83D4C9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967D7E-DBCB-4532-B64F-38AC098D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D79478-9727-455A-A760-DAB0A673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E56739-9FD3-48B5-8624-DAE41ECED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BE57-57B6-4BD3-A731-805CB3F5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879FB-833B-4FBA-845C-B926E5B3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B732F-7116-481D-B5A6-AD6FD775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17F8-BA61-45E3-B27B-B18E3C5BA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12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FD32C3-2976-4B1A-B76E-A392C3CAB714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670BB-6B09-4A45-AD58-0D447E0C150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FADA3C-EFA3-4C34-A123-F72F0BBD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04C6DD-C5A5-4DE1-B823-046B1E8E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1FBED3-CF2E-4302-B8AE-DB3DFB55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BDFC2F-5A5C-46A4-B171-F627BE7EB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0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FD65E-2D03-47B7-A89F-93B6BCB5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FFAAF0-3C21-414A-B17E-1A44C5D5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3B3C6B-CF84-40C4-B032-36344A92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1CC0-AFB3-400B-A39B-A903196FD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07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74C76A-5181-45D3-8317-C05386C1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D03B10-C5A6-479D-B348-512B981A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F892C9-15AF-4D83-8072-11833122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60A4-F285-4B1E-9490-433B48AE6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20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27D811-2B26-4B8A-AA1C-9FFA50CB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1F0DA2-3CD6-484B-A22E-E685A962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03E4EE-AF6A-45DD-BFB6-766B3E67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C6BD-673C-4B82-9B19-33C582CC5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73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C89CC-02B6-426F-82A9-03643EDE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1D683-A6BF-4C65-97D7-3F29604A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19463-18FD-4428-BC3C-147A2F0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ED87-9F43-41F0-B752-7D67F7DB9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95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C5716C-6904-4A48-862D-61DDB375469E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A7C50-776B-4482-8983-663E2C98720B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56E7224-00A4-431E-ACF9-5334849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D3DC854-A5F1-452B-9D7C-7BB3C58A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1095776-6E65-4B7B-983E-DCF1EEA6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C1E8-8D6F-45FC-9359-30696FE16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56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4B13B-98B8-4D0A-B22B-B8C89D3D397A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47899-8BBE-48F0-9737-651FDB674324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8987A66-E76A-485A-A8E6-60BD6EEF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23EE6C0-D78C-4E71-B43D-52E1A8B5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6D7C8C6-1383-4F0F-9FC9-553568AA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30D6-C49F-4ADF-843A-C3E13C6FE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30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6794" cy="2561760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5"/>
            <a:ext cx="4616795" cy="39314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69980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993354-AA52-D24C-AE6B-C02456C6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-1189"/>
            <a:ext cx="2015279" cy="9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B016E-9BEA-4556-A931-C1856E1E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BABF-7B78-4F2E-9593-5526550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AB3C-6F67-4BFF-AF5F-F5BB96FD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56FE-1A32-48D2-86C2-1D97289E5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2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47017-5C5D-4C3D-98E9-9D48AE77BE6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51591-2207-4678-921A-40BEBA3C51E4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86B9653-5671-4A53-8453-19D8FCC5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FC24D5-F644-44E5-8727-DD973183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66ECC5-6CF7-401C-AA21-8993CC71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D06C-24AD-4953-8AE1-353705564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952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420624"/>
            <a:ext cx="8093420" cy="8868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98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1"/>
            <a:ext cx="771524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2271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2"/>
            <a:ext cx="771524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9891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46" y="1763547"/>
            <a:ext cx="4186265" cy="6186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>
            <a:lvl1pPr>
              <a:defRPr sz="380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7" name="Picture 6" descr="The University of Iowa">
            <a:extLst>
              <a:ext uri="{FF2B5EF4-FFF2-40B4-BE49-F238E27FC236}">
                <a16:creationId xmlns:a16="http://schemas.microsoft.com/office/drawing/2014/main" id="{22558F6C-63A6-764A-A42A-B9198FB98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87A145-9C93-2C47-9BAC-3865EAA3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74" y="1686758"/>
            <a:ext cx="7688645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The University of Iowa">
            <a:extLst>
              <a:ext uri="{FF2B5EF4-FFF2-40B4-BE49-F238E27FC236}">
                <a16:creationId xmlns:a16="http://schemas.microsoft.com/office/drawing/2014/main" id="{CD97EF86-E180-1E4F-8C76-63FC6B251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BD3EF9-AA04-A444-8D91-715DA8AE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5" r:id="rId14"/>
    <p:sldLayoutId id="2147483677" r:id="rId15"/>
    <p:sldLayoutId id="2147483676" r:id="rId16"/>
    <p:sldLayoutId id="2147483672" r:id="rId17"/>
    <p:sldLayoutId id="2147483692" r:id="rId18"/>
    <p:sldLayoutId id="2147483669" r:id="rId19"/>
    <p:sldLayoutId id="2147483671" r:id="rId20"/>
    <p:sldLayoutId id="2147483679" r:id="rId21"/>
    <p:sldLayoutId id="2147483680" r:id="rId22"/>
    <p:sldLayoutId id="2147483654" r:id="rId23"/>
    <p:sldLayoutId id="2147483655" r:id="rId24"/>
    <p:sldLayoutId id="2147483665" r:id="rId25"/>
    <p:sldLayoutId id="2147483664" r:id="rId26"/>
    <p:sldLayoutId id="2147483689" r:id="rId27"/>
    <p:sldLayoutId id="2147483693" r:id="rId28"/>
    <p:sldLayoutId id="2147483691" r:id="rId29"/>
    <p:sldLayoutId id="2147483697" r:id="rId3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Roboto" panose="02000000000000000000" pitchFamily="2" charset="0"/>
        <a:buChar char="–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CC67E9-8E12-495C-A37C-DD102B93F71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886BA-D5BE-429E-BD78-F329079CFC82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1AA00-DAAA-4044-ABB2-B33387CE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D3488D19-B923-4B3B-ACA0-C59D370D7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C0367-6247-4ACF-BFB3-A1E832969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A6BE2-222E-4B41-B40F-53E5412E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3B063-F98D-42F8-8D93-1C2146A2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C8CEA9E0-924D-4190-8EA6-20ED4F60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5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044" y="2664374"/>
            <a:ext cx="8108156" cy="1847088"/>
          </a:xfrm>
        </p:spPr>
        <p:txBody>
          <a:bodyPr>
            <a:normAutofit/>
          </a:bodyPr>
          <a:lstStyle/>
          <a:p>
            <a:r>
              <a:rPr lang="en-US" sz="4400" dirty="0"/>
              <a:t>I-CAN Survivorship Care Updates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044" y="4192795"/>
            <a:ext cx="7765770" cy="365125"/>
          </a:xfrm>
        </p:spPr>
        <p:txBody>
          <a:bodyPr>
            <a:normAutofit/>
          </a:bodyPr>
          <a:lstStyle/>
          <a:p>
            <a:r>
              <a:rPr lang="en-US" dirty="0"/>
              <a:t>Aaron T. Seaman, PhD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044" y="4581894"/>
            <a:ext cx="7765770" cy="414991"/>
          </a:xfrm>
        </p:spPr>
        <p:txBody>
          <a:bodyPr/>
          <a:lstStyle/>
          <a:p>
            <a:r>
              <a:rPr lang="en-US" dirty="0"/>
              <a:t>November 12,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72C85-A186-D00E-BC88-99A75C73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22" y="3587918"/>
            <a:ext cx="2616220" cy="26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66180-BD73-3F8C-9179-CB52F8FFF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2F29-81AA-20A8-5FBE-BC10803A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/>
          <a:lstStyle/>
          <a:p>
            <a:r>
              <a:rPr lang="en-US" dirty="0"/>
              <a:t>Survivorship Working Group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7C40-EEF1-8E98-3F26-BDCC36BC18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74" y="1686758"/>
            <a:ext cx="7688645" cy="4256843"/>
          </a:xfrm>
        </p:spPr>
        <p:txBody>
          <a:bodyPr/>
          <a:lstStyle/>
          <a:p>
            <a:r>
              <a:rPr lang="en-US" dirty="0"/>
              <a:t>May 16, 2025</a:t>
            </a:r>
          </a:p>
          <a:p>
            <a:r>
              <a:rPr lang="en-US" dirty="0"/>
              <a:t>Participants included administrative staff and clinicians from I-CAN affiliates involved in survivorship care and I-CAN team members</a:t>
            </a:r>
          </a:p>
          <a:p>
            <a:r>
              <a:rPr lang="en-US" dirty="0"/>
              <a:t>Key points</a:t>
            </a:r>
          </a:p>
          <a:p>
            <a:pPr lvl="1"/>
            <a:r>
              <a:rPr lang="en-US" dirty="0"/>
              <a:t>Affiliates have strong interest in developing survivorship care</a:t>
            </a:r>
          </a:p>
          <a:p>
            <a:pPr lvl="1"/>
            <a:r>
              <a:rPr lang="en-US" dirty="0"/>
              <a:t>Affiliates are already providing services that are part of survivorship care</a:t>
            </a:r>
          </a:p>
          <a:p>
            <a:pPr lvl="1"/>
            <a:r>
              <a:rPr lang="en-US" dirty="0"/>
              <a:t>I-CAN needs to figure out how best to support affiliates in work to build and grow survivorship care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F499-3B36-5A61-BB23-B44677B2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Survivorship Capacity 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B5682-D284-2627-D144-129EF2191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View &gt;&gt; Header and Footer &gt;&gt; Add Unit Name</a:t>
            </a: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6D8A5-CB72-7C60-DE10-B7959B88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2092535"/>
            <a:ext cx="8866208" cy="297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EC39FA-C6E5-28A1-960F-F15795B497DF}"/>
              </a:ext>
            </a:extLst>
          </p:cNvPr>
          <p:cNvSpPr txBox="1"/>
          <p:nvPr/>
        </p:nvSpPr>
        <p:spPr>
          <a:xfrm>
            <a:off x="1770925" y="5169418"/>
            <a:ext cx="71647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https://cancercontrol.cancer.gov/ocs/special-focus-areas/national-standards-cancer-survivorship-care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DBB0F5-12A7-F47B-D638-1A64C8C76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" y="1921254"/>
            <a:ext cx="8866208" cy="35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88B5-1209-4BF2-7E70-AD9C5BA9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Holden Comprehensive Cancer Center Survivorship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EE398-D589-6BF1-9200-B92299E08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View &gt;&gt; Header and Footer &gt;&gt; Add Unit Name</a:t>
            </a:r>
            <a:endParaRPr lang="en-US" b="0" dirty="0"/>
          </a:p>
        </p:txBody>
      </p:sp>
      <p:pic>
        <p:nvPicPr>
          <p:cNvPr id="1026" name="Picture 2" descr="Photo of Sneha Phadke, DO">
            <a:extLst>
              <a:ext uri="{FF2B5EF4-FFF2-40B4-BE49-F238E27FC236}">
                <a16:creationId xmlns:a16="http://schemas.microsoft.com/office/drawing/2014/main" id="{FACC4C04-B98F-61FE-4304-B144D1A895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33" y="1918705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DFC319-6E25-BC79-462B-1BCB9B52D1D2}"/>
              </a:ext>
            </a:extLst>
          </p:cNvPr>
          <p:cNvSpPr txBox="1"/>
          <p:nvPr/>
        </p:nvSpPr>
        <p:spPr>
          <a:xfrm>
            <a:off x="937548" y="1921398"/>
            <a:ext cx="387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Clinical Director of Survivorship</a:t>
            </a:r>
          </a:p>
          <a:p>
            <a:pPr algn="r"/>
            <a:r>
              <a:rPr lang="en-US" b="1" dirty="0"/>
              <a:t>Sneha Phadke,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9947B-D071-474E-B5B0-396178F02DB3}"/>
              </a:ext>
            </a:extLst>
          </p:cNvPr>
          <p:cNvSpPr txBox="1"/>
          <p:nvPr/>
        </p:nvSpPr>
        <p:spPr>
          <a:xfrm>
            <a:off x="937547" y="2872452"/>
            <a:ext cx="387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Research Director of Survivorship</a:t>
            </a:r>
          </a:p>
          <a:p>
            <a:pPr algn="r"/>
            <a:r>
              <a:rPr lang="en-US" b="1" dirty="0"/>
              <a:t>TBD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1623-B741-4B81-E156-50CD18A9EE06}"/>
              </a:ext>
            </a:extLst>
          </p:cNvPr>
          <p:cNvSpPr txBox="1"/>
          <p:nvPr/>
        </p:nvSpPr>
        <p:spPr>
          <a:xfrm>
            <a:off x="937546" y="3823506"/>
            <a:ext cx="387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Dedicated Survivorship Clinic</a:t>
            </a:r>
          </a:p>
          <a:p>
            <a:pPr algn="r"/>
            <a:r>
              <a:rPr lang="en-US" b="1" dirty="0"/>
              <a:t>HCCC</a:t>
            </a:r>
          </a:p>
        </p:txBody>
      </p:sp>
    </p:spTree>
    <p:extLst>
      <p:ext uri="{BB962C8B-B14F-4D97-AF65-F5344CB8AC3E}">
        <p14:creationId xmlns:p14="http://schemas.microsoft.com/office/powerpoint/2010/main" val="25470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B9C1-D939-4975-47A7-11E4B955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Rural Cancer Survivorship </a:t>
            </a:r>
            <a:br>
              <a:rPr lang="en-US" dirty="0"/>
            </a:br>
            <a:r>
              <a:rPr lang="en-US" dirty="0"/>
              <a:t>Research Collaboratory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B009B-76F4-03DE-C1AC-1D220BA8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View &gt;&gt; Header and Footer &gt;&gt; Add Unit Name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5F263-4382-50C5-88DC-B6C96B31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555"/>
            <a:ext cx="9144000" cy="30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812DDE-81C3-44EC-88F6-D1C800171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37282"/>
              </p:ext>
            </p:extLst>
          </p:nvPr>
        </p:nvGraphicFramePr>
        <p:xfrm>
          <a:off x="206477" y="0"/>
          <a:ext cx="5300418" cy="686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9540" imgH="7534185" progId="AcroExch.Document.DC">
                  <p:embed/>
                </p:oleObj>
              </mc:Choice>
              <mc:Fallback>
                <p:oleObj name="Acrobat Document" r:id="rId2" imgW="5819540" imgH="7534185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812DDE-81C3-44EC-88F6-D1C800171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477" y="0"/>
                        <a:ext cx="5300418" cy="686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0849BD-D7C2-E721-D73A-2B02394BB3C2}"/>
              </a:ext>
            </a:extLst>
          </p:cNvPr>
          <p:cNvSpPr txBox="1"/>
          <p:nvPr/>
        </p:nvSpPr>
        <p:spPr>
          <a:xfrm>
            <a:off x="5757858" y="2143431"/>
            <a:ext cx="3163846" cy="2246769"/>
          </a:xfrm>
          <a:prstGeom prst="rect">
            <a:avLst/>
          </a:prstGeom>
          <a:solidFill>
            <a:srgbClr val="FFFFFF">
              <a:alpha val="91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Aim 1</a:t>
            </a:r>
            <a:r>
              <a:rPr lang="en-US" sz="2000" b="1" dirty="0"/>
              <a:t>:</a:t>
            </a:r>
          </a:p>
          <a:p>
            <a:pPr algn="ctr"/>
            <a:r>
              <a:rPr lang="en-US" sz="2000" b="1" dirty="0"/>
              <a:t>To expand and strengthen patient/caregiver engagement to address cancer survivorship needs in rural Iowa</a:t>
            </a:r>
          </a:p>
        </p:txBody>
      </p:sp>
    </p:spTree>
    <p:extLst>
      <p:ext uri="{BB962C8B-B14F-4D97-AF65-F5344CB8AC3E}">
        <p14:creationId xmlns:p14="http://schemas.microsoft.com/office/powerpoint/2010/main" val="333590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7B37-200E-360B-9A5E-2F47A3DF2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68436-14F1-1056-35EA-4FE1200C4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View &gt;&gt; Header and Footer &gt;&gt; Add Unit Name</a:t>
            </a:r>
          </a:p>
        </p:txBody>
      </p:sp>
    </p:spTree>
    <p:extLst>
      <p:ext uri="{BB962C8B-B14F-4D97-AF65-F5344CB8AC3E}">
        <p14:creationId xmlns:p14="http://schemas.microsoft.com/office/powerpoint/2010/main" val="30545783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1B56A-5C82-479A-80D0-662CC28B9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7FFD54-27B0-415C-8654-D843242BD071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182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Corbel</vt:lpstr>
      <vt:lpstr>Roboto</vt:lpstr>
      <vt:lpstr>Roboto Black</vt:lpstr>
      <vt:lpstr>Wingdings</vt:lpstr>
      <vt:lpstr>Wingdings 2</vt:lpstr>
      <vt:lpstr>Wingdings 3</vt:lpstr>
      <vt:lpstr>Office Theme</vt:lpstr>
      <vt:lpstr>Module</vt:lpstr>
      <vt:lpstr>Acrobat Document</vt:lpstr>
      <vt:lpstr>I-CAN Survivorship Care Updates</vt:lpstr>
      <vt:lpstr>Survivorship Working Group Recap</vt:lpstr>
      <vt:lpstr>Survivorship Capacity Survey</vt:lpstr>
      <vt:lpstr>Holden Comprehensive Cancer Center Survivorship Program</vt:lpstr>
      <vt:lpstr>Rural Cancer Survivorship  Research Collaboratory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Seaman, Aaron T.</cp:lastModifiedBy>
  <cp:revision>294</cp:revision>
  <dcterms:created xsi:type="dcterms:W3CDTF">2020-01-21T18:13:39Z</dcterms:created>
  <dcterms:modified xsi:type="dcterms:W3CDTF">2025-11-12T00:39:33Z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0x010100579CCDD9754E9B40B13882595ECD5F7A</vt:lpwstr>
  </property>
</Properties>
</file>